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300" r:id="rId3"/>
    <p:sldId id="287" r:id="rId4"/>
    <p:sldId id="288" r:id="rId5"/>
    <p:sldId id="298" r:id="rId6"/>
    <p:sldId id="299" r:id="rId7"/>
    <p:sldId id="293" r:id="rId8"/>
    <p:sldId id="292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43B"/>
    <a:srgbClr val="2C88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57" autoAdjust="0"/>
  </p:normalViewPr>
  <p:slideViewPr>
    <p:cSldViewPr snapToGrid="0">
      <p:cViewPr varScale="1">
        <p:scale>
          <a:sx n="61" d="100"/>
          <a:sy n="61" d="100"/>
        </p:scale>
        <p:origin x="12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E8FD6-E772-48BB-94AF-F2621E929608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7026D-3C75-4D5B-9809-8FA7E8A2F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290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7B677-8FDA-45A2-95EA-D5C1A4EC7ADA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01802-927E-42A0-BD39-1457FEA2D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01802-927E-42A0-BD39-1457FEA2D9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32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01802-927E-42A0-BD39-1457FEA2D90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6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01802-927E-42A0-BD39-1457FEA2D90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944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01802-927E-42A0-BD39-1457FEA2D90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2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01802-927E-42A0-BD39-1457FEA2D90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111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01802-927E-42A0-BD39-1457FEA2D90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4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EC81-825E-4CCF-B7AF-47625299824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96F-C833-45FA-B1D1-97F97437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257820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EC81-825E-4CCF-B7AF-47625299824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96F-C833-45FA-B1D1-97F97437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4591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EC81-825E-4CCF-B7AF-47625299824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96F-C833-45FA-B1D1-97F97437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8953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EC81-825E-4CCF-B7AF-47625299824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96F-C833-45FA-B1D1-97F97437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076957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EC81-825E-4CCF-B7AF-47625299824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96F-C833-45FA-B1D1-97F97437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31846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EC81-825E-4CCF-B7AF-47625299824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96F-C833-45FA-B1D1-97F97437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62864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EC81-825E-4CCF-B7AF-47625299824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96F-C833-45FA-B1D1-97F97437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15351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EC81-825E-4CCF-B7AF-47625299824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96F-C833-45FA-B1D1-97F97437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37960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EC81-825E-4CCF-B7AF-47625299824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96F-C833-45FA-B1D1-97F97437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9017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EC81-825E-4CCF-B7AF-47625299824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96F-C833-45FA-B1D1-97F97437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73820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EC81-825E-4CCF-B7AF-47625299824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96F-C833-45FA-B1D1-97F97437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89789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0EC81-825E-4CCF-B7AF-476252998245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1196F-C833-45FA-B1D1-97F974377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70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8.pn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7" y="363942"/>
            <a:ext cx="12238347" cy="5245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5378" y="2986445"/>
            <a:ext cx="654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ПОПУЛЯРИЗАЦИЯ РАБОЧИХ И ИНЖЕНЕРНЫХ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ПРОФЕССИЙ НЕФТЕГАЗОВОЙ ОТРАСЛИ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803" y="5683849"/>
            <a:ext cx="11909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АЙГЮЛЬ ШАДРИНА</a:t>
            </a:r>
          </a:p>
          <a:p>
            <a:r>
              <a:rPr lang="ru-RU" dirty="0" smtClean="0"/>
              <a:t>МОЛОДЕЖНЫЙ СОВЕТ НЕФТЕГАЗОВОЙ ОТРАСЛИ ПРИ МИНИСТЕРСТВЕ ЭНЕРГЕТИКИ РФ</a:t>
            </a:r>
          </a:p>
          <a:p>
            <a:r>
              <a:rPr lang="ru-RU" dirty="0" smtClean="0"/>
              <a:t>МЕНЕДЖЕР ОТДЕЛА ВЗАИМОДЕЙСТВИЯ С АВТОПРОИЗВОДИТЕЛЯМИ ООО «ЛЛК-ИНТЕРНЕШНЛ»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9365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438" y="6288038"/>
            <a:ext cx="654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ПОПУЛЯРИЗАЦИЯ РАБОЧИХ И ИНЖЕНЕРНЫХ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ПРОФЕССИЙ НЕФТЕГАЗОВОЙ ОТРАСЛИ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25200" y="62880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22" y="4670936"/>
            <a:ext cx="784155" cy="7841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35086" y="1543958"/>
            <a:ext cx="111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БУДУЩЕЕ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6" y="1356685"/>
            <a:ext cx="723618" cy="723618"/>
          </a:xfrm>
          <a:prstGeom prst="rect">
            <a:avLst/>
          </a:prstGeom>
        </p:spPr>
      </p:pic>
      <p:pic>
        <p:nvPicPr>
          <p:cNvPr id="1026" name="Picture 2" descr="d:\Users\ShadrinaAE\Desktop\hd_5f10d6ed5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1" r="855" b="6946"/>
          <a:stretch/>
        </p:blipFill>
        <p:spPr bwMode="auto">
          <a:xfrm>
            <a:off x="2467" y="2629318"/>
            <a:ext cx="6297610" cy="27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Users\ShadrinaAE\Desktop\original1911210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268" b="24180"/>
          <a:stretch/>
        </p:blipFill>
        <p:spPr bwMode="auto">
          <a:xfrm>
            <a:off x="7193367" y="2629318"/>
            <a:ext cx="4996166" cy="27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Users\ShadrinaAE\Desktop\BlutgruppeCorbi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2629318"/>
            <a:ext cx="4624227" cy="27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598868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438" y="6288038"/>
            <a:ext cx="654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ПОПУЛЯРИЗАЦИЯ РАБОЧИХ И ИНЖЕНЕРНЫХ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ПРОФЕССИЙ НЕФТЕГАЗОВОЙ ОТРАСЛИ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25200" y="62880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22" y="4670936"/>
            <a:ext cx="784155" cy="7841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35086" y="2928585"/>
            <a:ext cx="351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ИНЖЕНЕРНАЯ ПРОФОРИЕНТАЦИЯ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5086" y="1543958"/>
            <a:ext cx="4365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АДАПТИРОВАННЫЙ МЕДИЙНЫЙ КОНТЕНТ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5" y="4280958"/>
            <a:ext cx="1020483" cy="5857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58" y="2707511"/>
            <a:ext cx="655916" cy="81148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6" y="1356685"/>
            <a:ext cx="743878" cy="7438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23048" y="4389166"/>
            <a:ext cx="455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ПОВЕСТКА ДЛЯ ПРОФИЛЬНЫХ КОМЬЮНИТИ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87" y="1505097"/>
            <a:ext cx="4476162" cy="384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470240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438" y="6288038"/>
            <a:ext cx="654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ПОПУЛЯРИЗАЦИЯ РАБОЧИХ И ИНЖЕНЕРНЫХ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ПРОФЕССИЙ НЕФТЕГАЗОВОЙ ОТРАСЛИ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25200" y="62880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22" y="4670936"/>
            <a:ext cx="784155" cy="7841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35086" y="1543958"/>
            <a:ext cx="4365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АДАПТИРОВАННЫЙ МЕДИЙНЫЙ КОНТЕНТ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6" y="1356685"/>
            <a:ext cx="743878" cy="743878"/>
          </a:xfrm>
          <a:prstGeom prst="rect">
            <a:avLst/>
          </a:prstGeom>
        </p:spPr>
      </p:pic>
      <p:pic>
        <p:nvPicPr>
          <p:cNvPr id="2053" name="Picture 5" descr="d:\Users\ShadrinaAE\Desktop\скрины\скрины\Снимок экрана 2018-09-20 в 11.51.0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48"/>
          <a:stretch/>
        </p:blipFill>
        <p:spPr bwMode="auto">
          <a:xfrm>
            <a:off x="-40673" y="2630319"/>
            <a:ext cx="3960576" cy="276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Users\ShadrinaAE\Desktop\скрины\скрины\Снимок экрана 2018-09-20 в 11.51.55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t="5255" r="20874"/>
          <a:stretch/>
        </p:blipFill>
        <p:spPr bwMode="auto">
          <a:xfrm>
            <a:off x="7823686" y="2637400"/>
            <a:ext cx="4365847" cy="276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0" t="13719"/>
          <a:stretch/>
        </p:blipFill>
        <p:spPr bwMode="auto">
          <a:xfrm>
            <a:off x="3565061" y="2630319"/>
            <a:ext cx="4258625" cy="276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008103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438" y="6288038"/>
            <a:ext cx="654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ПОПУЛЯРИЗАЦИЯ РАБОЧИХ И ИНЖЕНЕРНЫХ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ПРОФЕССИЙ НЕФТЕГАЗОВОЙ ОТРАСЛИ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25200" y="62880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5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22" y="4670936"/>
            <a:ext cx="784155" cy="7841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35086" y="1551085"/>
            <a:ext cx="351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ИНЖЕНЕРНАЯ ПРОФОРИЕНТАЦИЯ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6" y="1330011"/>
            <a:ext cx="655916" cy="811480"/>
          </a:xfrm>
          <a:prstGeom prst="rect">
            <a:avLst/>
          </a:prstGeom>
        </p:spPr>
      </p:pic>
      <p:pic>
        <p:nvPicPr>
          <p:cNvPr id="1026" name="Picture 2" descr="d:\Users\ShadrinaAE\Desktop\IMG_218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4" r="6577"/>
          <a:stretch/>
        </p:blipFill>
        <p:spPr bwMode="auto">
          <a:xfrm>
            <a:off x="8930684" y="2622472"/>
            <a:ext cx="3261316" cy="277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ShadrinaAE\Desktop\5-NEFT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90" y="2622472"/>
            <a:ext cx="3225594" cy="275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ShadrinaAE\Desktop\2-NEFT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t="24742" r="3669" b="15763"/>
          <a:stretch/>
        </p:blipFill>
        <p:spPr bwMode="auto">
          <a:xfrm>
            <a:off x="4934" y="2622472"/>
            <a:ext cx="5700156" cy="275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76498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438" y="6288038"/>
            <a:ext cx="654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ПОПУЛЯРИЗАЦИЯ РАБОЧИХ И ИНЖЕНЕРНЫХ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ПРОФЕССИЙ НЕФТЕГАЗОВОЙ ОТРАСЛИ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25200" y="62880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6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22" y="4670936"/>
            <a:ext cx="784155" cy="784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3" y="1442833"/>
            <a:ext cx="1020483" cy="5857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35086" y="1635499"/>
            <a:ext cx="455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ПОВЕСТКА ДЛЯ ПРОФИЛЬНЫХ КОМЬЮНИТИ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d:\Users\ShadrinaAE\Desktop\tpWMlCgDbi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t="23907" r="15046" b="18453"/>
          <a:stretch/>
        </p:blipFill>
        <p:spPr bwMode="auto">
          <a:xfrm>
            <a:off x="3693382" y="2622472"/>
            <a:ext cx="5297215" cy="275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ShadrinaAE\Desktop\t-2AMVeXzV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0" t="6802" r="17719" b="22988"/>
          <a:stretch/>
        </p:blipFill>
        <p:spPr bwMode="auto">
          <a:xfrm>
            <a:off x="5420299" y="-4189680"/>
            <a:ext cx="3546136" cy="280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Users\ShadrinaAE\Desktop\hqLm7O9XHF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82" y="-4189680"/>
            <a:ext cx="3708103" cy="275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Users\ShadrinaAE\Desktop\KcO2tCezmjQ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t="-1360" r="18751"/>
          <a:stretch/>
        </p:blipFill>
        <p:spPr bwMode="auto">
          <a:xfrm>
            <a:off x="13040212" y="-4059637"/>
            <a:ext cx="3233247" cy="280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s\ShadrinaAE\Downloads\WhatsApp Image 2018-09-24 at 10.06.28 (1)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086" y="-4181294"/>
            <a:ext cx="4108952" cy="273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ShadrinaAE\Downloads\WhatsApp Image 2018-09-24 at 10.06.28.jpe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3" t="44895" r="13848" b="1"/>
          <a:stretch/>
        </p:blipFill>
        <p:spPr bwMode="auto">
          <a:xfrm>
            <a:off x="7899635" y="2622472"/>
            <a:ext cx="4292366" cy="275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ShadrinaAE\Downloads\WhatsApp Image 2018-09-24 at 10.06.29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800" y="-4056982"/>
            <a:ext cx="4029473" cy="26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Users\ShadrinaAE\Downloads\WhatsApp Image 2018-09-24 at 10.06.30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024" y="-3968485"/>
            <a:ext cx="3669399" cy="244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Users\ShadrinaAE\Downloads\WhatsApp Image 2018-09-24 at 10.06.33.jpe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r="-1"/>
          <a:stretch/>
        </p:blipFill>
        <p:spPr bwMode="auto">
          <a:xfrm>
            <a:off x="4934" y="2622473"/>
            <a:ext cx="3688448" cy="275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ShadrinaAE\Desktop\FP6A5636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82" y="2622473"/>
            <a:ext cx="4136168" cy="275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24070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2219"/>
            <a:ext cx="1218706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104" y="677610"/>
            <a:ext cx="504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/>
              <a:t>ПОПУЛЯРИЗАЦИЯ ПРОФЕССИЙ ОТРАСЛИ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125200" y="62880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7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52" y="1753111"/>
            <a:ext cx="7867230" cy="215765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52" y="4049019"/>
            <a:ext cx="4420067" cy="101711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072" y="4216923"/>
            <a:ext cx="656573" cy="6565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84919" y="3105774"/>
            <a:ext cx="315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ИНЖЕНЕРНАЯ ПРОФОРИЕНТАЦИЯ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2592" y="1964265"/>
            <a:ext cx="2354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МЕДИЙНЫЙ КОНТЕНТ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4652" y="4222784"/>
            <a:ext cx="300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ПРОФИЛЬНЫЕ КОМЬЮНИТИ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612158" y="1802465"/>
            <a:ext cx="914400" cy="8840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641267" y="2955881"/>
            <a:ext cx="914400" cy="8840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594078" y="4103611"/>
            <a:ext cx="914400" cy="8840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67" y="1872528"/>
            <a:ext cx="743878" cy="7438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34" y="2992143"/>
            <a:ext cx="655916" cy="8114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64" y="4216923"/>
            <a:ext cx="1020483" cy="5857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6438" y="6288038"/>
            <a:ext cx="654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ПОПУЛЯРИЗАЦИЯ РАБОЧИХ И ИНЖЕНЕРНЫХ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ПРОФЕССИЙ НЕФТЕГАЗОВОЙ ОТРАСЛИ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65661" y="2232925"/>
            <a:ext cx="212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ngsovet@gmail.com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6859" y="3413363"/>
            <a:ext cx="90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#NEFTT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0992" y="4530282"/>
            <a:ext cx="30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профтелепорт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profteleport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69924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3715"/>
            <a:ext cx="12192000" cy="3280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2913" y="4179022"/>
            <a:ext cx="42411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СПАСИБО 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38" y="6288038"/>
            <a:ext cx="654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УНИВЕРСАЛЬНЫЙ ШАБЛОН ДЛЯ СОЗДАНИЯ ПРЕЗЕНТАЦИЙ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СОВЕТА НЕФТЕГАЗОВОЙ ОТРАСЛИ ПРИ МИНИСТЕРСТВЕ ЭНЕРГЕТИКИ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023" y="683845"/>
            <a:ext cx="3366791" cy="10628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87" y="1479787"/>
            <a:ext cx="533729" cy="5337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37" y="786938"/>
            <a:ext cx="523479" cy="523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4430" y="646826"/>
            <a:ext cx="1596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/>
              <a:t>ШАДРИНА</a:t>
            </a:r>
          </a:p>
          <a:p>
            <a:pPr algn="r"/>
            <a:r>
              <a:rPr lang="ru-RU" sz="2400" dirty="0" smtClean="0"/>
              <a:t>АЙГЮЛЬ</a:t>
            </a:r>
            <a:endParaRPr lang="ru-RU" sz="24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179928" y="786938"/>
            <a:ext cx="0" cy="122657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53622" y="831491"/>
            <a:ext cx="251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(915) 288 50 40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2160" y="1509048"/>
            <a:ext cx="2786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ngsovet@gmail.com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66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141</Words>
  <Application>Microsoft Office PowerPoint</Application>
  <PresentationFormat>Широкоэкранный</PresentationFormat>
  <Paragraphs>51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Работа</dc:creator>
  <cp:lastModifiedBy>User</cp:lastModifiedBy>
  <cp:revision>59</cp:revision>
  <cp:lastPrinted>2018-09-21T08:44:58Z</cp:lastPrinted>
  <dcterms:created xsi:type="dcterms:W3CDTF">2018-07-10T22:16:57Z</dcterms:created>
  <dcterms:modified xsi:type="dcterms:W3CDTF">2020-07-21T14:16:45Z</dcterms:modified>
</cp:coreProperties>
</file>